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74" r:id="rId5"/>
    <p:sldId id="275" r:id="rId6"/>
    <p:sldId id="279" r:id="rId7"/>
    <p:sldId id="276" r:id="rId8"/>
    <p:sldId id="277" r:id="rId9"/>
    <p:sldId id="278" r:id="rId10"/>
    <p:sldId id="280" r:id="rId11"/>
    <p:sldId id="281" r:id="rId12"/>
    <p:sldId id="282" r:id="rId13"/>
    <p:sldId id="283" r:id="rId14"/>
    <p:sldId id="273"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B87"/>
    <a:srgbClr val="0085CA"/>
    <a:srgbClr val="7F7F7F"/>
    <a:srgbClr val="DCDCDC"/>
    <a:srgbClr val="6EC04B"/>
    <a:srgbClr val="007832"/>
    <a:srgbClr val="FF8200"/>
    <a:srgbClr val="FF5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1" autoAdjust="0"/>
    <p:restoredTop sz="94660"/>
  </p:normalViewPr>
  <p:slideViewPr>
    <p:cSldViewPr snapToGrid="0">
      <p:cViewPr varScale="1">
        <p:scale>
          <a:sx n="130" d="100"/>
          <a:sy n="130" d="100"/>
        </p:scale>
        <p:origin x="1356" y="132"/>
      </p:cViewPr>
      <p:guideLst>
        <p:guide orient="horz" pos="4166"/>
        <p:guide pos="2880"/>
      </p:guideLst>
    </p:cSldViewPr>
  </p:slideViewPr>
  <p:notesTextViewPr>
    <p:cViewPr>
      <p:scale>
        <a:sx n="100" d="100"/>
        <a:sy n="100" d="100"/>
      </p:scale>
      <p:origin x="0" y="0"/>
    </p:cViewPr>
  </p:notesTextViewPr>
  <p:sorterViewPr>
    <p:cViewPr>
      <p:scale>
        <a:sx n="167" d="100"/>
        <a:sy n="16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CF7F5CE-AE33-4EE9-9D7E-4F1719E4DD93}" type="datetimeFigureOut">
              <a:rPr lang="en-US" smtClean="0"/>
              <a:t>4/5/2017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05AFC98-3710-4F1D-9EA1-99C284B3098C}" type="slidenum">
              <a:rPr lang="en-US" smtClean="0"/>
              <a:t>‹#›</a:t>
            </a:fld>
            <a:endParaRPr lang="en-US"/>
          </a:p>
        </p:txBody>
      </p:sp>
    </p:spTree>
    <p:extLst>
      <p:ext uri="{BB962C8B-B14F-4D97-AF65-F5344CB8AC3E}">
        <p14:creationId xmlns:p14="http://schemas.microsoft.com/office/powerpoint/2010/main" val="150342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gray">
    <p:spTree>
      <p:nvGrpSpPr>
        <p:cNvPr id="1" name=""/>
        <p:cNvGrpSpPr/>
        <p:nvPr/>
      </p:nvGrpSpPr>
      <p:grpSpPr>
        <a:xfrm>
          <a:off x="0" y="0"/>
          <a:ext cx="0" cy="0"/>
          <a:chOff x="0" y="0"/>
          <a:chExt cx="0" cy="0"/>
        </a:xfrm>
      </p:grpSpPr>
      <p:grpSp>
        <p:nvGrpSpPr>
          <p:cNvPr id="7" name="Group 6"/>
          <p:cNvGrpSpPr/>
          <p:nvPr userDrawn="1"/>
        </p:nvGrpSpPr>
        <p:grpSpPr>
          <a:xfrm>
            <a:off x="5504688" y="0"/>
            <a:ext cx="3639312" cy="6341281"/>
            <a:chOff x="5504688" y="0"/>
            <a:chExt cx="3639312" cy="6341281"/>
          </a:xfrm>
        </p:grpSpPr>
        <p:pic>
          <p:nvPicPr>
            <p:cNvPr id="11" name="Picture 10" descr="WestRock_h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125" y="5929224"/>
              <a:ext cx="1832167" cy="412057"/>
            </a:xfrm>
            <a:prstGeom prst="rect">
              <a:avLst/>
            </a:prstGeom>
          </p:spPr>
        </p:pic>
        <p:pic>
          <p:nvPicPr>
            <p:cNvPr id="6" name="Picture 5" descr="WR_supergraphic_ppt_RGB-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4688" y="0"/>
              <a:ext cx="3639312" cy="3779520"/>
            </a:xfrm>
            <a:prstGeom prst="rect">
              <a:avLst/>
            </a:prstGeom>
          </p:spPr>
        </p:pic>
      </p:grpSp>
      <p:sp>
        <p:nvSpPr>
          <p:cNvPr id="2" name="Title 1"/>
          <p:cNvSpPr>
            <a:spLocks noGrp="1"/>
          </p:cNvSpPr>
          <p:nvPr userDrawn="1">
            <p:ph type="ctrTitle"/>
          </p:nvPr>
        </p:nvSpPr>
        <p:spPr>
          <a:xfrm>
            <a:off x="685800" y="2282037"/>
            <a:ext cx="5277198" cy="1473817"/>
          </a:xfrm>
        </p:spPr>
        <p:txBody>
          <a:bodyPr/>
          <a:lstStyle>
            <a:lvl1pPr>
              <a:defRPr sz="4400">
                <a:solidFill>
                  <a:schemeClr val="tx2"/>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685800" y="3716400"/>
            <a:ext cx="5277198" cy="908802"/>
          </a:xfrm>
        </p:spPr>
        <p:txBody>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Content Placeholder 9"/>
          <p:cNvSpPr>
            <a:spLocks noGrp="1"/>
          </p:cNvSpPr>
          <p:nvPr userDrawn="1">
            <p:ph sz="quarter" idx="10" hasCustomPrompt="1"/>
          </p:nvPr>
        </p:nvSpPr>
        <p:spPr>
          <a:xfrm>
            <a:off x="685799" y="1820198"/>
            <a:ext cx="3307643" cy="359964"/>
          </a:xfrm>
        </p:spPr>
        <p:txBody>
          <a:bodyPr/>
          <a:lstStyle>
            <a:lvl1pPr marL="0" indent="0">
              <a:buNone/>
              <a:defRPr sz="1800" b="0">
                <a:solidFill>
                  <a:schemeClr val="accent4"/>
                </a:solidFill>
              </a:defRPr>
            </a:lvl1pPr>
            <a:lvl2pPr marL="169862" indent="0">
              <a:buNone/>
              <a:defRPr/>
            </a:lvl2pPr>
            <a:lvl3pPr marL="339725" indent="0">
              <a:buNone/>
              <a:defRPr/>
            </a:lvl3pPr>
            <a:lvl4pPr marL="515937" indent="0">
              <a:buNone/>
              <a:defRPr/>
            </a:lvl4pPr>
            <a:lvl5pPr marL="685800" indent="0">
              <a:buNone/>
              <a:defRPr/>
            </a:lvl5pPr>
          </a:lstStyle>
          <a:p>
            <a:pPr lvl="0"/>
            <a:r>
              <a:rPr lang="en-US" dirty="0"/>
              <a:t>Date</a:t>
            </a:r>
          </a:p>
        </p:txBody>
      </p:sp>
    </p:spTree>
    <p:extLst>
      <p:ext uri="{BB962C8B-B14F-4D97-AF65-F5344CB8AC3E}">
        <p14:creationId xmlns:p14="http://schemas.microsoft.com/office/powerpoint/2010/main" val="324940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essaging Light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978408"/>
            <a:ext cx="6397807" cy="883686"/>
          </a:xfrm>
        </p:spPr>
        <p:txBody>
          <a:bodyPr/>
          <a:lstStyle>
            <a:lvl1pPr>
              <a:defRPr sz="5200">
                <a:solidFill>
                  <a:schemeClr val="accent6"/>
                </a:solidFill>
              </a:defRPr>
            </a:lvl1pPr>
          </a:lstStyle>
          <a:p>
            <a:r>
              <a:rPr lang="en-US" dirty="0"/>
              <a:t>Large headline</a:t>
            </a:r>
          </a:p>
        </p:txBody>
      </p:sp>
      <p:sp>
        <p:nvSpPr>
          <p:cNvPr id="3" name="Content Placeholder 2"/>
          <p:cNvSpPr>
            <a:spLocks noGrp="1"/>
          </p:cNvSpPr>
          <p:nvPr>
            <p:ph idx="1"/>
          </p:nvPr>
        </p:nvSpPr>
        <p:spPr>
          <a:xfrm>
            <a:off x="685798" y="2002536"/>
            <a:ext cx="7315200" cy="4054670"/>
          </a:xfrm>
        </p:spPr>
        <p:txBody>
          <a:bodyPr/>
          <a:lstStyle>
            <a:lvl1pPr marL="0" indent="0">
              <a:lnSpc>
                <a:spcPct val="110000"/>
              </a:lnSpc>
              <a:buNone/>
              <a:defRPr sz="3200"/>
            </a:lvl1pPr>
            <a:lvl2pPr marL="169862" indent="0">
              <a:buNone/>
              <a:defRPr/>
            </a:lvl2pPr>
            <a:lvl3pPr marL="339725" indent="0">
              <a:buNone/>
              <a:defRPr/>
            </a:lvl3pPr>
            <a:lvl4pPr marL="515937" indent="0">
              <a:buNone/>
              <a:defRPr/>
            </a:lvl4pPr>
            <a:lvl5pPr marL="685800" indent="0">
              <a:buNone/>
              <a:defRPr/>
            </a:lvl5pPr>
          </a:lstStyle>
          <a:p>
            <a:pPr lvl="0"/>
            <a:r>
              <a:rPr lang="en-US"/>
              <a:t>Click to edit Master text styles</a:t>
            </a:r>
          </a:p>
        </p:txBody>
      </p:sp>
    </p:spTree>
    <p:extLst>
      <p:ext uri="{BB962C8B-B14F-4D97-AF65-F5344CB8AC3E}">
        <p14:creationId xmlns:p14="http://schemas.microsoft.com/office/powerpoint/2010/main" val="102315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Messaging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978408"/>
            <a:ext cx="6397807" cy="883686"/>
          </a:xfrm>
        </p:spPr>
        <p:txBody>
          <a:bodyPr/>
          <a:lstStyle>
            <a:lvl1pPr>
              <a:defRPr sz="5200">
                <a:solidFill>
                  <a:schemeClr val="accent4"/>
                </a:solidFill>
              </a:defRPr>
            </a:lvl1pPr>
          </a:lstStyle>
          <a:p>
            <a:r>
              <a:rPr lang="en-US" dirty="0"/>
              <a:t>Large headline</a:t>
            </a:r>
          </a:p>
        </p:txBody>
      </p:sp>
      <p:sp>
        <p:nvSpPr>
          <p:cNvPr id="3" name="Content Placeholder 2"/>
          <p:cNvSpPr>
            <a:spLocks noGrp="1"/>
          </p:cNvSpPr>
          <p:nvPr>
            <p:ph idx="1"/>
          </p:nvPr>
        </p:nvSpPr>
        <p:spPr>
          <a:xfrm>
            <a:off x="685798" y="2002536"/>
            <a:ext cx="7315200" cy="4054670"/>
          </a:xfrm>
        </p:spPr>
        <p:txBody>
          <a:bodyPr/>
          <a:lstStyle>
            <a:lvl1pPr marL="0" indent="0">
              <a:lnSpc>
                <a:spcPct val="110000"/>
              </a:lnSpc>
              <a:buNone/>
              <a:defRPr sz="3200"/>
            </a:lvl1pPr>
            <a:lvl2pPr marL="169862" indent="0">
              <a:buNone/>
              <a:defRPr/>
            </a:lvl2pPr>
            <a:lvl3pPr marL="339725" indent="0">
              <a:buNone/>
              <a:defRPr/>
            </a:lvl3pPr>
            <a:lvl4pPr marL="515937" indent="0">
              <a:buNone/>
              <a:defRPr/>
            </a:lvl4pPr>
            <a:lvl5pPr marL="685800" indent="0">
              <a:buNone/>
              <a:defRPr/>
            </a:lvl5pPr>
          </a:lstStyle>
          <a:p>
            <a:pPr lvl="0"/>
            <a:r>
              <a:rPr lang="en-US"/>
              <a:t>Click to edit Master text styles</a:t>
            </a:r>
          </a:p>
        </p:txBody>
      </p:sp>
    </p:spTree>
    <p:extLst>
      <p:ext uri="{BB962C8B-B14F-4D97-AF65-F5344CB8AC3E}">
        <p14:creationId xmlns:p14="http://schemas.microsoft.com/office/powerpoint/2010/main" val="262753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ctoid Blue">
    <p:spTree>
      <p:nvGrpSpPr>
        <p:cNvPr id="1" name=""/>
        <p:cNvGrpSpPr/>
        <p:nvPr/>
      </p:nvGrpSpPr>
      <p:grpSpPr>
        <a:xfrm>
          <a:off x="0" y="0"/>
          <a:ext cx="0" cy="0"/>
          <a:chOff x="0" y="0"/>
          <a:chExt cx="0" cy="0"/>
        </a:xfrm>
      </p:grpSpPr>
      <p:sp>
        <p:nvSpPr>
          <p:cNvPr id="5" name="Rectangle 4"/>
          <p:cNvSpPr/>
          <p:nvPr userDrawn="1"/>
        </p:nvSpPr>
        <p:spPr>
          <a:xfrm>
            <a:off x="-1886" y="0"/>
            <a:ext cx="4076828" cy="623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14137" y="129047"/>
            <a:ext cx="3287270" cy="1942445"/>
          </a:xfrm>
        </p:spPr>
        <p:txBody>
          <a:bodyPr/>
          <a:lstStyle>
            <a:lvl1pPr>
              <a:defRPr sz="13800" b="1">
                <a:solidFill>
                  <a:schemeClr val="bg1"/>
                </a:solidFill>
              </a:defRPr>
            </a:lvl1pPr>
          </a:lstStyle>
          <a:p>
            <a:r>
              <a:rPr lang="en-US" dirty="0"/>
              <a:t>00</a:t>
            </a:r>
          </a:p>
        </p:txBody>
      </p:sp>
      <p:sp>
        <p:nvSpPr>
          <p:cNvPr id="3" name="Content Placeholder 2"/>
          <p:cNvSpPr>
            <a:spLocks noGrp="1"/>
          </p:cNvSpPr>
          <p:nvPr>
            <p:ph idx="1"/>
          </p:nvPr>
        </p:nvSpPr>
        <p:spPr>
          <a:xfrm>
            <a:off x="543326" y="2377123"/>
            <a:ext cx="3042624" cy="3749040"/>
          </a:xfrm>
        </p:spPr>
        <p:txBody>
          <a:bodyPr/>
          <a:lstStyle>
            <a:lvl1pPr marL="0" indent="0">
              <a:lnSpc>
                <a:spcPct val="110000"/>
              </a:lnSpc>
              <a:buNone/>
              <a:defRPr sz="1800">
                <a:solidFill>
                  <a:schemeClr val="bg1"/>
                </a:solidFill>
              </a:defRPr>
            </a:lvl1pPr>
            <a:lvl2pPr marL="169862" indent="0">
              <a:buNone/>
              <a:defRPr/>
            </a:lvl2pPr>
            <a:lvl3pPr marL="339725" indent="0">
              <a:buNone/>
              <a:defRPr/>
            </a:lvl3pPr>
            <a:lvl4pPr marL="515937" indent="0">
              <a:buNone/>
              <a:defRPr/>
            </a:lvl4pPr>
            <a:lvl5pPr marL="685800" indent="0">
              <a:buNone/>
              <a:defRPr/>
            </a:lvl5pPr>
          </a:lstStyle>
          <a:p>
            <a:pPr lvl="0"/>
            <a:r>
              <a:rPr lang="en-US"/>
              <a:t>Click to edit Master text styles</a:t>
            </a:r>
          </a:p>
        </p:txBody>
      </p:sp>
      <p:cxnSp>
        <p:nvCxnSpPr>
          <p:cNvPr id="8" name="Straight Connector 7"/>
          <p:cNvCxnSpPr/>
          <p:nvPr userDrawn="1"/>
        </p:nvCxnSpPr>
        <p:spPr>
          <a:xfrm>
            <a:off x="414286" y="2248080"/>
            <a:ext cx="328712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4"/>
          <p:cNvSpPr>
            <a:spLocks noGrp="1"/>
          </p:cNvSpPr>
          <p:nvPr>
            <p:ph type="pic" sz="quarter" idx="11"/>
          </p:nvPr>
        </p:nvSpPr>
        <p:spPr>
          <a:xfrm>
            <a:off x="4047776" y="0"/>
            <a:ext cx="5096224" cy="6234854"/>
          </a:xfrm>
          <a:solidFill>
            <a:srgbClr val="F2F2F2"/>
          </a:solid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18622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oid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137" y="129047"/>
            <a:ext cx="3287270" cy="1942445"/>
          </a:xfrm>
        </p:spPr>
        <p:txBody>
          <a:bodyPr/>
          <a:lstStyle>
            <a:lvl1pPr>
              <a:defRPr sz="13800" b="1">
                <a:solidFill>
                  <a:schemeClr val="tx2"/>
                </a:solidFill>
              </a:defRPr>
            </a:lvl1pPr>
          </a:lstStyle>
          <a:p>
            <a:r>
              <a:rPr lang="en-US" dirty="0"/>
              <a:t>00</a:t>
            </a:r>
          </a:p>
        </p:txBody>
      </p:sp>
      <p:sp>
        <p:nvSpPr>
          <p:cNvPr id="3" name="Content Placeholder 2"/>
          <p:cNvSpPr>
            <a:spLocks noGrp="1"/>
          </p:cNvSpPr>
          <p:nvPr>
            <p:ph idx="1"/>
          </p:nvPr>
        </p:nvSpPr>
        <p:spPr>
          <a:xfrm>
            <a:off x="543326" y="2377123"/>
            <a:ext cx="3042624" cy="3749040"/>
          </a:xfrm>
        </p:spPr>
        <p:txBody>
          <a:bodyPr/>
          <a:lstStyle>
            <a:lvl1pPr marL="0" indent="0">
              <a:lnSpc>
                <a:spcPct val="110000"/>
              </a:lnSpc>
              <a:buNone/>
              <a:defRPr sz="1800">
                <a:solidFill>
                  <a:schemeClr val="tx1"/>
                </a:solidFill>
              </a:defRPr>
            </a:lvl1pPr>
            <a:lvl2pPr marL="169862" indent="0">
              <a:buNone/>
              <a:defRPr/>
            </a:lvl2pPr>
            <a:lvl3pPr marL="339725" indent="0">
              <a:buNone/>
              <a:defRPr/>
            </a:lvl3pPr>
            <a:lvl4pPr marL="515937" indent="0">
              <a:buNone/>
              <a:defRPr/>
            </a:lvl4pPr>
            <a:lvl5pPr marL="685800" indent="0">
              <a:buNone/>
              <a:defRPr/>
            </a:lvl5pPr>
          </a:lstStyle>
          <a:p>
            <a:pPr lvl="0"/>
            <a:r>
              <a:rPr lang="en-US"/>
              <a:t>Click to edit Master text styles</a:t>
            </a:r>
          </a:p>
        </p:txBody>
      </p:sp>
      <p:cxnSp>
        <p:nvCxnSpPr>
          <p:cNvPr id="8" name="Straight Connector 7"/>
          <p:cNvCxnSpPr/>
          <p:nvPr userDrawn="1"/>
        </p:nvCxnSpPr>
        <p:spPr>
          <a:xfrm>
            <a:off x="414286" y="2248080"/>
            <a:ext cx="328712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4"/>
          <p:cNvSpPr>
            <a:spLocks noGrp="1"/>
          </p:cNvSpPr>
          <p:nvPr>
            <p:ph type="pic" sz="quarter" idx="11"/>
          </p:nvPr>
        </p:nvSpPr>
        <p:spPr>
          <a:xfrm>
            <a:off x="4047776" y="0"/>
            <a:ext cx="5096224" cy="6234854"/>
          </a:xfrm>
          <a:solidFill>
            <a:schemeClr val="bg1">
              <a:lumMod val="95000"/>
            </a:schemeClr>
          </a:solid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37841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ivider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13152"/>
            <a:ext cx="7772400" cy="2283004"/>
          </a:xfrm>
        </p:spPr>
        <p:txBody>
          <a:bodyPr anchor="t"/>
          <a:lstStyle>
            <a:lvl1pPr algn="l">
              <a:defRPr sz="4800" b="0" cap="none">
                <a:solidFill>
                  <a:schemeClr val="tx2"/>
                </a:solidFill>
              </a:defRPr>
            </a:lvl1pPr>
          </a:lstStyle>
          <a:p>
            <a:r>
              <a:rPr lang="en-US" dirty="0"/>
              <a:t>Click to edit master title style</a:t>
            </a:r>
          </a:p>
        </p:txBody>
      </p:sp>
      <p:sp>
        <p:nvSpPr>
          <p:cNvPr id="3" name="Text Placeholder 2"/>
          <p:cNvSpPr>
            <a:spLocks noGrp="1"/>
          </p:cNvSpPr>
          <p:nvPr>
            <p:ph type="body" idx="1" hasCustomPrompt="1"/>
          </p:nvPr>
        </p:nvSpPr>
        <p:spPr>
          <a:xfrm>
            <a:off x="685800" y="264879"/>
            <a:ext cx="7772400" cy="1235307"/>
          </a:xfrm>
        </p:spPr>
        <p:txBody>
          <a:bodyPr anchor="t"/>
          <a:lstStyle>
            <a:lvl1pPr marL="0" indent="0">
              <a:buNone/>
              <a:defRPr sz="20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194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Light Blu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13152"/>
            <a:ext cx="7772400" cy="2283004"/>
          </a:xfrm>
        </p:spPr>
        <p:txBody>
          <a:bodyPr anchor="t"/>
          <a:lstStyle>
            <a:lvl1pPr algn="l">
              <a:defRPr sz="4800" b="0" cap="none">
                <a:solidFill>
                  <a:schemeClr val="accent6"/>
                </a:solidFill>
              </a:defRPr>
            </a:lvl1pPr>
          </a:lstStyle>
          <a:p>
            <a:r>
              <a:rPr lang="en-US" dirty="0"/>
              <a:t>Click to edit master title style</a:t>
            </a:r>
          </a:p>
        </p:txBody>
      </p:sp>
      <p:sp>
        <p:nvSpPr>
          <p:cNvPr id="3" name="Text Placeholder 2"/>
          <p:cNvSpPr>
            <a:spLocks noGrp="1"/>
          </p:cNvSpPr>
          <p:nvPr>
            <p:ph type="body" idx="1" hasCustomPrompt="1"/>
          </p:nvPr>
        </p:nvSpPr>
        <p:spPr>
          <a:xfrm>
            <a:off x="685800" y="264879"/>
            <a:ext cx="7772400" cy="1235307"/>
          </a:xfrm>
        </p:spPr>
        <p:txBody>
          <a:bodyPr anchor="t"/>
          <a:lstStyle>
            <a:lvl1pPr marL="0" indent="0">
              <a:buNone/>
              <a:defRPr sz="2000" b="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14515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Orang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13152"/>
            <a:ext cx="7772400" cy="2283004"/>
          </a:xfrm>
        </p:spPr>
        <p:txBody>
          <a:bodyPr anchor="t"/>
          <a:lstStyle>
            <a:lvl1pPr algn="l">
              <a:defRPr sz="4800" b="0" cap="none">
                <a:solidFill>
                  <a:schemeClr val="accent4"/>
                </a:solidFill>
              </a:defRPr>
            </a:lvl1pPr>
          </a:lstStyle>
          <a:p>
            <a:r>
              <a:rPr lang="en-US" dirty="0"/>
              <a:t>Click to edit master title style</a:t>
            </a:r>
          </a:p>
        </p:txBody>
      </p:sp>
      <p:sp>
        <p:nvSpPr>
          <p:cNvPr id="3" name="Text Placeholder 2"/>
          <p:cNvSpPr>
            <a:spLocks noGrp="1"/>
          </p:cNvSpPr>
          <p:nvPr>
            <p:ph type="body" idx="1" hasCustomPrompt="1"/>
          </p:nvPr>
        </p:nvSpPr>
        <p:spPr>
          <a:xfrm>
            <a:off x="685800" y="264879"/>
            <a:ext cx="7772400" cy="1235307"/>
          </a:xfrm>
        </p:spPr>
        <p:txBody>
          <a:bodyPr anchor="t"/>
          <a:lstStyle>
            <a:lvl1pPr marL="0" indent="0">
              <a:buNone/>
              <a:defRPr sz="2000" b="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6424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ivider Blue">
    <p:spTree>
      <p:nvGrpSpPr>
        <p:cNvPr id="1" name=""/>
        <p:cNvGrpSpPr/>
        <p:nvPr/>
      </p:nvGrpSpPr>
      <p:grpSpPr>
        <a:xfrm>
          <a:off x="0" y="0"/>
          <a:ext cx="0" cy="0"/>
          <a:chOff x="0" y="0"/>
          <a:chExt cx="0" cy="0"/>
        </a:xfrm>
      </p:grpSpPr>
      <p:sp>
        <p:nvSpPr>
          <p:cNvPr id="8" name="Rectangle 7"/>
          <p:cNvSpPr/>
          <p:nvPr userDrawn="1"/>
        </p:nvSpPr>
        <p:spPr>
          <a:xfrm>
            <a:off x="-1886" y="0"/>
            <a:ext cx="9147772" cy="62348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2213152"/>
            <a:ext cx="7772400" cy="2283004"/>
          </a:xfrm>
        </p:spPr>
        <p:txBody>
          <a:bodyPr anchor="t"/>
          <a:lstStyle>
            <a:lvl1pPr algn="l">
              <a:defRPr sz="4800" b="0"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85800" y="264879"/>
            <a:ext cx="7772400" cy="1235307"/>
          </a:xfrm>
        </p:spPr>
        <p:txBody>
          <a:bodyPr anchor="t"/>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54102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Light Blue">
    <p:spTree>
      <p:nvGrpSpPr>
        <p:cNvPr id="1" name=""/>
        <p:cNvGrpSpPr/>
        <p:nvPr/>
      </p:nvGrpSpPr>
      <p:grpSpPr>
        <a:xfrm>
          <a:off x="0" y="0"/>
          <a:ext cx="0" cy="0"/>
          <a:chOff x="0" y="0"/>
          <a:chExt cx="0" cy="0"/>
        </a:xfrm>
      </p:grpSpPr>
      <p:sp>
        <p:nvSpPr>
          <p:cNvPr id="8" name="Rectangle 7"/>
          <p:cNvSpPr/>
          <p:nvPr userDrawn="1"/>
        </p:nvSpPr>
        <p:spPr>
          <a:xfrm>
            <a:off x="-1886" y="0"/>
            <a:ext cx="9147772" cy="623485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2213152"/>
            <a:ext cx="7772400" cy="2283004"/>
          </a:xfrm>
        </p:spPr>
        <p:txBody>
          <a:bodyPr anchor="t"/>
          <a:lstStyle>
            <a:lvl1pPr algn="l">
              <a:defRPr sz="4800" b="0"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85800" y="264879"/>
            <a:ext cx="7772400" cy="1235307"/>
          </a:xfrm>
        </p:spPr>
        <p:txBody>
          <a:bodyPr anchor="t"/>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45043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Orange">
    <p:spTree>
      <p:nvGrpSpPr>
        <p:cNvPr id="1" name=""/>
        <p:cNvGrpSpPr/>
        <p:nvPr/>
      </p:nvGrpSpPr>
      <p:grpSpPr>
        <a:xfrm>
          <a:off x="0" y="0"/>
          <a:ext cx="0" cy="0"/>
          <a:chOff x="0" y="0"/>
          <a:chExt cx="0" cy="0"/>
        </a:xfrm>
      </p:grpSpPr>
      <p:sp>
        <p:nvSpPr>
          <p:cNvPr id="8" name="Rectangle 7"/>
          <p:cNvSpPr/>
          <p:nvPr userDrawn="1"/>
        </p:nvSpPr>
        <p:spPr>
          <a:xfrm>
            <a:off x="-1886" y="0"/>
            <a:ext cx="9147772" cy="62348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2213152"/>
            <a:ext cx="7772400" cy="2283004"/>
          </a:xfrm>
        </p:spPr>
        <p:txBody>
          <a:bodyPr anchor="t"/>
          <a:lstStyle>
            <a:lvl1pPr algn="l">
              <a:defRPr sz="4800" b="0"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85800" y="264879"/>
            <a:ext cx="7772400" cy="1235307"/>
          </a:xfrm>
        </p:spPr>
        <p:txBody>
          <a:bodyPr anchor="t"/>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5418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685800" y="2282037"/>
            <a:ext cx="5277198" cy="1473817"/>
          </a:xfrm>
        </p:spPr>
        <p:txBody>
          <a:bodyPr/>
          <a:lstStyle>
            <a:lvl1pPr>
              <a:defRPr sz="4400">
                <a:solidFill>
                  <a:srgbClr val="FF8200"/>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685800" y="3716400"/>
            <a:ext cx="5277198" cy="908802"/>
          </a:xfrm>
        </p:spPr>
        <p:txBody>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Content Placeholder 9"/>
          <p:cNvSpPr>
            <a:spLocks noGrp="1"/>
          </p:cNvSpPr>
          <p:nvPr userDrawn="1">
            <p:ph sz="quarter" idx="10" hasCustomPrompt="1"/>
          </p:nvPr>
        </p:nvSpPr>
        <p:spPr>
          <a:xfrm>
            <a:off x="685799" y="1820198"/>
            <a:ext cx="3307643" cy="359964"/>
          </a:xfrm>
        </p:spPr>
        <p:txBody>
          <a:bodyPr/>
          <a:lstStyle>
            <a:lvl1pPr marL="0" indent="0">
              <a:buNone/>
              <a:defRPr sz="1800" b="0">
                <a:solidFill>
                  <a:srgbClr val="004B87"/>
                </a:solidFill>
              </a:defRPr>
            </a:lvl1pPr>
            <a:lvl2pPr marL="169862" indent="0">
              <a:buNone/>
              <a:defRPr/>
            </a:lvl2pPr>
            <a:lvl3pPr marL="339725" indent="0">
              <a:buNone/>
              <a:defRPr/>
            </a:lvl3pPr>
            <a:lvl4pPr marL="515937" indent="0">
              <a:buNone/>
              <a:defRPr/>
            </a:lvl4pPr>
            <a:lvl5pPr marL="685800" indent="0">
              <a:buNone/>
              <a:defRPr/>
            </a:lvl5pPr>
          </a:lstStyle>
          <a:p>
            <a:pPr lvl="0"/>
            <a:r>
              <a:rPr lang="en-US" dirty="0"/>
              <a:t>Date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3635" r="28113"/>
          <a:stretch/>
        </p:blipFill>
        <p:spPr>
          <a:xfrm>
            <a:off x="5511337" y="0"/>
            <a:ext cx="3632663" cy="3775076"/>
          </a:xfrm>
          <a:prstGeom prst="rect">
            <a:avLst/>
          </a:prstGeom>
        </p:spPr>
      </p:pic>
      <p:pic>
        <p:nvPicPr>
          <p:cNvPr id="9" name="Picture 8" descr="WestRock_h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6125" y="5929224"/>
            <a:ext cx="1832167" cy="412057"/>
          </a:xfrm>
          <a:prstGeom prst="rect">
            <a:avLst/>
          </a:prstGeom>
        </p:spPr>
      </p:pic>
    </p:spTree>
    <p:extLst>
      <p:ext uri="{BB962C8B-B14F-4D97-AF65-F5344CB8AC3E}">
        <p14:creationId xmlns:p14="http://schemas.microsoft.com/office/powerpoint/2010/main" val="3459459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8" name="Rectangle 7"/>
          <p:cNvSpPr/>
          <p:nvPr userDrawn="1"/>
        </p:nvSpPr>
        <p:spPr>
          <a:xfrm>
            <a:off x="-1886" y="0"/>
            <a:ext cx="9147772" cy="314459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0" y="3124219"/>
            <a:ext cx="9144000" cy="3110635"/>
          </a:xfrm>
          <a:solidFill>
            <a:schemeClr val="bg1">
              <a:lumMod val="95000"/>
            </a:schemeClr>
          </a:solidFill>
          <a:ln>
            <a:noFill/>
          </a:ln>
        </p:spPr>
        <p:txBody>
          <a:bodyPr/>
          <a:lstStyle>
            <a:lvl1pPr marL="0" indent="0">
              <a:buNone/>
              <a:defRPr/>
            </a:lvl1pPr>
          </a:lstStyle>
          <a:p>
            <a:r>
              <a:rPr lang="en-US"/>
              <a:t>Click icon to add picture</a:t>
            </a:r>
          </a:p>
        </p:txBody>
      </p:sp>
      <p:sp>
        <p:nvSpPr>
          <p:cNvPr id="2" name="Title 1"/>
          <p:cNvSpPr>
            <a:spLocks noGrp="1"/>
          </p:cNvSpPr>
          <p:nvPr>
            <p:ph type="title" hasCustomPrompt="1"/>
          </p:nvPr>
        </p:nvSpPr>
        <p:spPr>
          <a:xfrm>
            <a:off x="685800" y="1350598"/>
            <a:ext cx="7772400" cy="1366114"/>
          </a:xfrm>
        </p:spPr>
        <p:txBody>
          <a:bodyPr anchor="t"/>
          <a:lstStyle>
            <a:lvl1pPr algn="l">
              <a:defRPr sz="4000" b="0"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685800" y="264879"/>
            <a:ext cx="7772400" cy="910099"/>
          </a:xfrm>
        </p:spPr>
        <p:txBody>
          <a:bodyPr anchor="t"/>
          <a:lstStyle>
            <a:lvl1pPr marL="0" indent="0">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56346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7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3" name="Picture 2" descr="WestRock_h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9118" y="2971801"/>
            <a:ext cx="4065764" cy="914398"/>
          </a:xfrm>
          <a:prstGeom prst="rect">
            <a:avLst/>
          </a:prstGeom>
        </p:spPr>
      </p:pic>
    </p:spTree>
    <p:extLst>
      <p:ext uri="{BB962C8B-B14F-4D97-AF65-F5344CB8AC3E}">
        <p14:creationId xmlns:p14="http://schemas.microsoft.com/office/powerpoint/2010/main" val="372443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4B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685800" y="2282037"/>
            <a:ext cx="5277198" cy="1473817"/>
          </a:xfrm>
        </p:spPr>
        <p:txBody>
          <a:bodyPr/>
          <a:lstStyle>
            <a:lvl1pPr>
              <a:defRPr sz="4400">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685800" y="3716400"/>
            <a:ext cx="5277198" cy="908802"/>
          </a:xfrm>
        </p:spPr>
        <p:txBody>
          <a:bodyPr/>
          <a:lstStyle>
            <a:lvl1pPr marL="0" indent="0" algn="l">
              <a:buNone/>
              <a:defRPr sz="2000">
                <a:solidFill>
                  <a:srgbClr val="FD6D0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Content Placeholder 9"/>
          <p:cNvSpPr>
            <a:spLocks noGrp="1"/>
          </p:cNvSpPr>
          <p:nvPr userDrawn="1">
            <p:ph sz="quarter" idx="10" hasCustomPrompt="1"/>
          </p:nvPr>
        </p:nvSpPr>
        <p:spPr>
          <a:xfrm>
            <a:off x="685799" y="1820198"/>
            <a:ext cx="3307643" cy="359964"/>
          </a:xfrm>
        </p:spPr>
        <p:txBody>
          <a:bodyPr/>
          <a:lstStyle>
            <a:lvl1pPr marL="0" indent="0">
              <a:buNone/>
              <a:defRPr sz="1800" b="0">
                <a:solidFill>
                  <a:schemeClr val="bg1"/>
                </a:solidFill>
              </a:defRPr>
            </a:lvl1pPr>
            <a:lvl2pPr marL="169862" indent="0">
              <a:buNone/>
              <a:defRPr/>
            </a:lvl2pPr>
            <a:lvl3pPr marL="339725" indent="0">
              <a:buNone/>
              <a:defRPr/>
            </a:lvl3pPr>
            <a:lvl4pPr marL="515937" indent="0">
              <a:buNone/>
              <a:defRPr/>
            </a:lvl4pPr>
            <a:lvl5pPr marL="685800" indent="0">
              <a:buNone/>
              <a:defRPr/>
            </a:lvl5pPr>
          </a:lstStyle>
          <a:p>
            <a:pPr lvl="0"/>
            <a:r>
              <a:rPr lang="en-US" dirty="0"/>
              <a:t>Date</a:t>
            </a:r>
          </a:p>
        </p:txBody>
      </p:sp>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35000"/>
                    </a14:imgEffect>
                  </a14:imgLayer>
                </a14:imgProps>
              </a:ext>
              <a:ext uri="{28A0092B-C50C-407E-A947-70E740481C1C}">
                <a14:useLocalDpi xmlns:a14="http://schemas.microsoft.com/office/drawing/2010/main" val="0"/>
              </a:ext>
            </a:extLst>
          </a:blip>
          <a:srcRect t="23635" r="28113"/>
          <a:stretch/>
        </p:blipFill>
        <p:spPr>
          <a:xfrm>
            <a:off x="5511337" y="0"/>
            <a:ext cx="3632663" cy="3775076"/>
          </a:xfrm>
          <a:prstGeom prst="rect">
            <a:avLst/>
          </a:prstGeom>
        </p:spPr>
      </p:pic>
      <p:pic>
        <p:nvPicPr>
          <p:cNvPr id="11" name="Picture 2" descr="C:\Users\dhs\Downloads\WR_h_w.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92360" y="5920279"/>
            <a:ext cx="1894195" cy="41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1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4114800"/>
          </a:xfrm>
          <a:solidFill>
            <a:schemeClr val="bg1">
              <a:lumMod val="95000"/>
            </a:schemeClr>
          </a:solidFill>
        </p:spPr>
        <p:txBody>
          <a:bodyPr/>
          <a:lstStyle>
            <a:lvl1pPr marL="0" indent="0">
              <a:buNone/>
              <a:defRPr/>
            </a:lvl1pPr>
          </a:lstStyle>
          <a:p>
            <a:r>
              <a:rPr lang="en-US"/>
              <a:t>Click icon to add picture</a:t>
            </a:r>
          </a:p>
        </p:txBody>
      </p:sp>
      <p:sp>
        <p:nvSpPr>
          <p:cNvPr id="2" name="Title 1"/>
          <p:cNvSpPr>
            <a:spLocks noGrp="1"/>
          </p:cNvSpPr>
          <p:nvPr>
            <p:ph type="ctrTitle"/>
          </p:nvPr>
        </p:nvSpPr>
        <p:spPr>
          <a:xfrm>
            <a:off x="685799" y="4536903"/>
            <a:ext cx="7769705" cy="638434"/>
          </a:xfrm>
        </p:spPr>
        <p:txBody>
          <a:bodyPr/>
          <a:lstStyle>
            <a:lvl1pPr>
              <a:defRPr sz="3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5115507"/>
            <a:ext cx="7767352" cy="636866"/>
          </a:xfrm>
        </p:spPr>
        <p:txBody>
          <a:bodyPr/>
          <a:lstStyle>
            <a:lvl1pPr marL="0" indent="0" algn="l">
              <a:buNone/>
              <a:defRPr sz="20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Content Placeholder 9"/>
          <p:cNvSpPr>
            <a:spLocks noGrp="1"/>
          </p:cNvSpPr>
          <p:nvPr>
            <p:ph sz="quarter" idx="10" hasCustomPrompt="1"/>
          </p:nvPr>
        </p:nvSpPr>
        <p:spPr>
          <a:xfrm>
            <a:off x="685799" y="4244863"/>
            <a:ext cx="3307643" cy="332797"/>
          </a:xfrm>
        </p:spPr>
        <p:txBody>
          <a:bodyPr/>
          <a:lstStyle>
            <a:lvl1pPr marL="0" indent="0">
              <a:buNone/>
              <a:defRPr sz="1800" b="0">
                <a:solidFill>
                  <a:srgbClr val="FF8200"/>
                </a:solidFill>
              </a:defRPr>
            </a:lvl1pPr>
            <a:lvl2pPr marL="169862" indent="0">
              <a:buNone/>
              <a:defRPr/>
            </a:lvl2pPr>
            <a:lvl3pPr marL="339725" indent="0">
              <a:buNone/>
              <a:defRPr/>
            </a:lvl3pPr>
            <a:lvl4pPr marL="515937" indent="0">
              <a:buNone/>
              <a:defRPr/>
            </a:lvl4pPr>
            <a:lvl5pPr marL="685800" indent="0">
              <a:buNone/>
              <a:defRPr/>
            </a:lvl5pPr>
          </a:lstStyle>
          <a:p>
            <a:pPr lvl="0"/>
            <a:r>
              <a:rPr lang="en-US" dirty="0"/>
              <a:t>Date</a:t>
            </a:r>
          </a:p>
        </p:txBody>
      </p:sp>
      <p:pic>
        <p:nvPicPr>
          <p:cNvPr id="11" name="Picture 10" descr="WestRock_h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125" y="5929224"/>
            <a:ext cx="1832167" cy="412057"/>
          </a:xfrm>
          <a:prstGeom prst="rect">
            <a:avLst/>
          </a:prstGeom>
        </p:spPr>
      </p:pic>
    </p:spTree>
    <p:extLst>
      <p:ext uri="{BB962C8B-B14F-4D97-AF65-F5344CB8AC3E}">
        <p14:creationId xmlns:p14="http://schemas.microsoft.com/office/powerpoint/2010/main" val="350751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74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948" y="1600200"/>
            <a:ext cx="3809851"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3807305"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50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378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58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Messaging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799" y="978408"/>
            <a:ext cx="6397807" cy="883686"/>
          </a:xfrm>
        </p:spPr>
        <p:txBody>
          <a:bodyPr/>
          <a:lstStyle>
            <a:lvl1pPr>
              <a:defRPr sz="5200"/>
            </a:lvl1pPr>
          </a:lstStyle>
          <a:p>
            <a:r>
              <a:rPr lang="en-US" dirty="0"/>
              <a:t>Large headline</a:t>
            </a:r>
          </a:p>
        </p:txBody>
      </p:sp>
      <p:sp>
        <p:nvSpPr>
          <p:cNvPr id="3" name="Content Placeholder 2"/>
          <p:cNvSpPr>
            <a:spLocks noGrp="1"/>
          </p:cNvSpPr>
          <p:nvPr>
            <p:ph idx="1"/>
          </p:nvPr>
        </p:nvSpPr>
        <p:spPr>
          <a:xfrm>
            <a:off x="685798" y="2002536"/>
            <a:ext cx="7315200" cy="4054670"/>
          </a:xfrm>
        </p:spPr>
        <p:txBody>
          <a:bodyPr/>
          <a:lstStyle>
            <a:lvl1pPr marL="0" indent="0">
              <a:lnSpc>
                <a:spcPct val="110000"/>
              </a:lnSpc>
              <a:buNone/>
              <a:defRPr sz="3200"/>
            </a:lvl1pPr>
            <a:lvl2pPr marL="169862" indent="0">
              <a:buNone/>
              <a:defRPr/>
            </a:lvl2pPr>
            <a:lvl3pPr marL="339725" indent="0">
              <a:buNone/>
              <a:defRPr/>
            </a:lvl3pPr>
            <a:lvl4pPr marL="515937" indent="0">
              <a:buNone/>
              <a:defRPr/>
            </a:lvl4pPr>
            <a:lvl5pPr marL="685800" indent="0">
              <a:buNone/>
              <a:defRPr/>
            </a:lvl5pPr>
          </a:lstStyle>
          <a:p>
            <a:pPr lvl="0"/>
            <a:r>
              <a:rPr lang="en-US"/>
              <a:t>Click to edit Master text styles</a:t>
            </a:r>
          </a:p>
        </p:txBody>
      </p:sp>
    </p:spTree>
    <p:extLst>
      <p:ext uri="{BB962C8B-B14F-4D97-AF65-F5344CB8AC3E}">
        <p14:creationId xmlns:p14="http://schemas.microsoft.com/office/powerpoint/2010/main" val="264611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4638"/>
            <a:ext cx="7772400" cy="1143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312419" y="6442016"/>
            <a:ext cx="341397" cy="246221"/>
          </a:xfrm>
          <a:prstGeom prst="rect">
            <a:avLst/>
          </a:prstGeom>
          <a:noFill/>
        </p:spPr>
        <p:txBody>
          <a:bodyPr wrap="square" lIns="0" rIns="0" rtlCol="0">
            <a:noAutofit/>
          </a:bodyPr>
          <a:lstStyle/>
          <a:p>
            <a:pPr algn="l"/>
            <a:fld id="{54EF04B2-E40E-3244-97D0-2679877FEB57}" type="slidenum">
              <a:rPr lang="en-US" sz="1000" smtClean="0">
                <a:solidFill>
                  <a:schemeClr val="tx1"/>
                </a:solidFill>
              </a:rPr>
              <a:pPr algn="l"/>
              <a:t>‹#›</a:t>
            </a:fld>
            <a:endParaRPr lang="en-US" sz="1000" dirty="0">
              <a:solidFill>
                <a:schemeClr val="tx1"/>
              </a:solidFill>
            </a:endParaRPr>
          </a:p>
        </p:txBody>
      </p:sp>
      <p:pic>
        <p:nvPicPr>
          <p:cNvPr id="10" name="Picture 9" descr="WestRock_h_rgb.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742391" y="6418123"/>
            <a:ext cx="1140984" cy="256609"/>
          </a:xfrm>
          <a:prstGeom prst="rect">
            <a:avLst/>
          </a:prstGeom>
        </p:spPr>
      </p:pic>
    </p:spTree>
    <p:extLst>
      <p:ext uri="{BB962C8B-B14F-4D97-AF65-F5344CB8AC3E}">
        <p14:creationId xmlns:p14="http://schemas.microsoft.com/office/powerpoint/2010/main" val="2599766595"/>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56" r:id="rId4"/>
    <p:sldLayoutId id="2147483650" r:id="rId5"/>
    <p:sldLayoutId id="2147483652" r:id="rId6"/>
    <p:sldLayoutId id="2147483654" r:id="rId7"/>
    <p:sldLayoutId id="2147483655" r:id="rId8"/>
    <p:sldLayoutId id="2147483661" r:id="rId9"/>
    <p:sldLayoutId id="2147483664" r:id="rId10"/>
    <p:sldLayoutId id="2147483665" r:id="rId11"/>
    <p:sldLayoutId id="2147483662" r:id="rId12"/>
    <p:sldLayoutId id="2147483663" r:id="rId13"/>
    <p:sldLayoutId id="2147483651" r:id="rId14"/>
    <p:sldLayoutId id="2147483666" r:id="rId15"/>
    <p:sldLayoutId id="2147483667" r:id="rId16"/>
    <p:sldLayoutId id="2147483659" r:id="rId17"/>
    <p:sldLayoutId id="2147483657" r:id="rId18"/>
    <p:sldLayoutId id="2147483658" r:id="rId19"/>
    <p:sldLayoutId id="2147483660" r:id="rId20"/>
    <p:sldLayoutId id="2147483670" r:id="rId21"/>
    <p:sldLayoutId id="2147483668" r:id="rId22"/>
  </p:sldLayoutIdLst>
  <p:txStyles>
    <p:titleStyle>
      <a:lvl1pPr algn="l" defTabSz="457200" rtl="0" eaLnBrk="1" latinLnBrk="0" hangingPunct="1">
        <a:spcBef>
          <a:spcPct val="0"/>
        </a:spcBef>
        <a:buNone/>
        <a:defRPr sz="3200" kern="1200">
          <a:solidFill>
            <a:schemeClr val="tx2"/>
          </a:solidFill>
          <a:latin typeface="+mj-lt"/>
          <a:ea typeface="+mj-ea"/>
          <a:cs typeface="+mj-cs"/>
        </a:defRPr>
      </a:lvl1pPr>
    </p:titleStyle>
    <p:bodyStyle>
      <a:lvl1pPr marL="0" indent="0" algn="l" defTabSz="457200" rtl="0" eaLnBrk="1" latinLnBrk="0" hangingPunct="1">
        <a:spcBef>
          <a:spcPts val="600"/>
        </a:spcBef>
        <a:buFont typeface="Arial"/>
        <a:buNone/>
        <a:defRPr sz="2000" kern="1200">
          <a:solidFill>
            <a:schemeClr val="tx1"/>
          </a:solidFill>
          <a:latin typeface="+mn-lt"/>
          <a:ea typeface="+mn-ea"/>
          <a:cs typeface="+mn-cs"/>
        </a:defRPr>
      </a:lvl1pPr>
      <a:lvl2pPr marL="457200" indent="-228600" algn="l" defTabSz="457200" rtl="0" eaLnBrk="1" latinLnBrk="0" hangingPunct="1">
        <a:spcBef>
          <a:spcPts val="600"/>
        </a:spcBef>
        <a:buFont typeface="Arial"/>
        <a:buChar char="•"/>
        <a:defRPr sz="1600" kern="1200">
          <a:solidFill>
            <a:schemeClr val="tx1"/>
          </a:solidFill>
          <a:latin typeface="+mn-lt"/>
          <a:ea typeface="+mn-ea"/>
          <a:cs typeface="+mn-cs"/>
        </a:defRPr>
      </a:lvl2pPr>
      <a:lvl3pPr marL="912813" indent="-228600" algn="l" defTabSz="684213" rtl="0" eaLnBrk="1" latinLnBrk="0" hangingPunct="1">
        <a:spcBef>
          <a:spcPts val="600"/>
        </a:spcBef>
        <a:buFont typeface="Lucida Grande"/>
        <a:buChar char="-"/>
        <a:defRPr sz="1600" kern="1200">
          <a:solidFill>
            <a:schemeClr val="tx1"/>
          </a:solidFill>
          <a:latin typeface="+mn-lt"/>
          <a:ea typeface="+mn-ea"/>
          <a:cs typeface="+mn-cs"/>
        </a:defRPr>
      </a:lvl3pPr>
      <a:lvl4pPr marL="1370013" indent="-228600" algn="l" defTabSz="457200" rtl="0" eaLnBrk="1" latinLnBrk="0" hangingPunct="1">
        <a:spcBef>
          <a:spcPts val="600"/>
        </a:spcBef>
        <a:buFont typeface="Arial"/>
        <a:buChar char="•"/>
        <a:defRPr sz="1600" kern="1200">
          <a:solidFill>
            <a:schemeClr val="tx1"/>
          </a:solidFill>
          <a:latin typeface="+mn-lt"/>
          <a:ea typeface="+mn-ea"/>
          <a:cs typeface="+mn-cs"/>
        </a:defRPr>
      </a:lvl4pPr>
      <a:lvl5pPr marL="1827213" indent="-228600" algn="l" defTabSz="457200" rtl="0" eaLnBrk="1" latinLnBrk="0" hangingPunct="1">
        <a:spcBef>
          <a:spcPts val="600"/>
        </a:spcBef>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4949"/>
            <a:ext cx="5866002" cy="2324221"/>
          </a:xfrm>
        </p:spPr>
        <p:txBody>
          <a:bodyPr/>
          <a:lstStyle/>
          <a:p>
            <a:r>
              <a:rPr lang="en-US" dirty="0"/>
              <a:t>WestRock – Tacoma Extra Board Informational Meetings</a:t>
            </a:r>
          </a:p>
        </p:txBody>
      </p:sp>
      <p:sp>
        <p:nvSpPr>
          <p:cNvPr id="4" name="Content Placeholder 3"/>
          <p:cNvSpPr>
            <a:spLocks noGrp="1"/>
          </p:cNvSpPr>
          <p:nvPr>
            <p:ph sz="quarter" idx="10"/>
          </p:nvPr>
        </p:nvSpPr>
        <p:spPr/>
        <p:txBody>
          <a:bodyPr/>
          <a:lstStyle/>
          <a:p>
            <a:r>
              <a:rPr lang="en-US" dirty="0">
                <a:solidFill>
                  <a:schemeClr val="bg1">
                    <a:lumMod val="50000"/>
                  </a:schemeClr>
                </a:solidFill>
              </a:rPr>
              <a:t>January 6</a:t>
            </a:r>
            <a:r>
              <a:rPr lang="en-US" baseline="30000" dirty="0">
                <a:solidFill>
                  <a:schemeClr val="bg1">
                    <a:lumMod val="50000"/>
                  </a:schemeClr>
                </a:solidFill>
              </a:rPr>
              <a:t>th</a:t>
            </a:r>
            <a:r>
              <a:rPr lang="en-US" dirty="0">
                <a:solidFill>
                  <a:schemeClr val="bg1">
                    <a:lumMod val="50000"/>
                  </a:schemeClr>
                </a:solidFill>
              </a:rPr>
              <a:t> and 10th, 2017</a:t>
            </a:r>
          </a:p>
        </p:txBody>
      </p:sp>
    </p:spTree>
    <p:extLst>
      <p:ext uri="{BB962C8B-B14F-4D97-AF65-F5344CB8AC3E}">
        <p14:creationId xmlns:p14="http://schemas.microsoft.com/office/powerpoint/2010/main" val="3778697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631373"/>
          </a:xfrm>
        </p:spPr>
        <p:txBody>
          <a:bodyPr/>
          <a:lstStyle/>
          <a:p>
            <a:r>
              <a:rPr lang="en-US" dirty="0"/>
              <a:t>Next Steps</a:t>
            </a:r>
          </a:p>
        </p:txBody>
      </p:sp>
      <p:sp>
        <p:nvSpPr>
          <p:cNvPr id="3" name="Content Placeholder 2"/>
          <p:cNvSpPr>
            <a:spLocks noGrp="1"/>
          </p:cNvSpPr>
          <p:nvPr>
            <p:ph idx="1"/>
          </p:nvPr>
        </p:nvSpPr>
        <p:spPr>
          <a:xfrm>
            <a:off x="685800" y="1015068"/>
            <a:ext cx="8038750" cy="5553512"/>
          </a:xfrm>
        </p:spPr>
        <p:txBody>
          <a:bodyPr/>
          <a:lstStyle/>
          <a:p>
            <a:pPr marL="342900" indent="-342900">
              <a:buFont typeface="Arial" panose="020B0604020202020204" pitchFamily="34" charset="0"/>
              <a:buChar char="•"/>
            </a:pPr>
            <a:r>
              <a:rPr lang="en-US" dirty="0"/>
              <a:t>Each Extra Board person must fill out their selection for which Labor Pool, Line of Progression and Shift they prefer</a:t>
            </a:r>
          </a:p>
          <a:p>
            <a:pPr marL="800100" lvl="1" indent="-342900">
              <a:buFont typeface="Arial" panose="020B0604020202020204" pitchFamily="34" charset="0"/>
              <a:buChar char="•"/>
            </a:pPr>
            <a:r>
              <a:rPr lang="en-US" dirty="0"/>
              <a:t>Must be submitted to John Brandt or Rene Dowell by 4:00 pm on Friday 1/20/17</a:t>
            </a:r>
          </a:p>
          <a:p>
            <a:pPr marL="342900" indent="-342900">
              <a:buFont typeface="Arial" panose="020B0604020202020204" pitchFamily="34" charset="0"/>
              <a:buChar char="•"/>
            </a:pPr>
            <a:r>
              <a:rPr lang="en-US" dirty="0"/>
              <a:t>After 1/20/17, Labor Pool assignments will be made and communicated by Friday 1/27/17</a:t>
            </a:r>
          </a:p>
          <a:p>
            <a:pPr marL="342900" indent="-342900">
              <a:buFont typeface="Arial" panose="020B0604020202020204" pitchFamily="34" charset="0"/>
              <a:buChar char="•"/>
            </a:pPr>
            <a:r>
              <a:rPr lang="en-US" dirty="0"/>
              <a:t>Every effort will be made to place employees in their preferred department using seniority as a major factor.  However, staffing must take into account the training qualifications to ensure safe, efficient mill operations. </a:t>
            </a:r>
          </a:p>
          <a:p>
            <a:pPr marL="342900" indent="-342900">
              <a:buFont typeface="Arial" panose="020B0604020202020204" pitchFamily="34" charset="0"/>
              <a:buChar char="•"/>
            </a:pPr>
            <a:r>
              <a:rPr lang="en-US" dirty="0"/>
              <a:t>Plan to come out of the Annual Outage in the new Labor Pools</a:t>
            </a:r>
          </a:p>
          <a:p>
            <a:pPr marL="342900" indent="-342900">
              <a:buFont typeface="Arial" panose="020B0604020202020204" pitchFamily="34" charset="0"/>
              <a:buChar char="•"/>
            </a:pPr>
            <a:r>
              <a:rPr lang="en-US" dirty="0"/>
              <a:t>Splitting up of the Yard Crew Duties and creating of the Utility Position in the Chips LOP timing to be determined but will occur sometime after the Annual Outage on agreed transition timeline</a:t>
            </a:r>
          </a:p>
          <a:p>
            <a:pPr marL="342900" indent="-342900">
              <a:buFont typeface="Arial" panose="020B0604020202020204" pitchFamily="34" charset="0"/>
              <a:buChar char="•"/>
            </a:pPr>
            <a:r>
              <a:rPr lang="en-US" dirty="0"/>
              <a:t>For a period of time to be determined people will cross departments, if necessary, to cover vacancies until training can be completed in the newly created Labor Pools</a:t>
            </a:r>
          </a:p>
        </p:txBody>
      </p:sp>
    </p:spTree>
    <p:extLst>
      <p:ext uri="{BB962C8B-B14F-4D97-AF65-F5344CB8AC3E}">
        <p14:creationId xmlns:p14="http://schemas.microsoft.com/office/powerpoint/2010/main" val="19328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74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7"/>
            <a:ext cx="7772400" cy="924989"/>
          </a:xfrm>
        </p:spPr>
        <p:txBody>
          <a:bodyPr/>
          <a:lstStyle/>
          <a:p>
            <a:r>
              <a:rPr lang="en-US" dirty="0"/>
              <a:t>Extra Board Informational Meeting Agenda</a:t>
            </a:r>
          </a:p>
        </p:txBody>
      </p:sp>
      <p:sp>
        <p:nvSpPr>
          <p:cNvPr id="5" name="Content Placeholder 4"/>
          <p:cNvSpPr>
            <a:spLocks noGrp="1"/>
          </p:cNvSpPr>
          <p:nvPr>
            <p:ph idx="1"/>
          </p:nvPr>
        </p:nvSpPr>
        <p:spPr>
          <a:xfrm>
            <a:off x="685800" y="1350628"/>
            <a:ext cx="7772400" cy="4775535"/>
          </a:xfrm>
        </p:spPr>
        <p:txBody>
          <a:bodyPr/>
          <a:lstStyle/>
          <a:p>
            <a:pPr marL="342900" indent="-342900">
              <a:buFont typeface="Arial" panose="020B0604020202020204" pitchFamily="34" charset="0"/>
              <a:buChar char="•"/>
            </a:pPr>
            <a:r>
              <a:rPr lang="en-US" dirty="0"/>
              <a:t>As part of the recently ratified labor agreement the Extra Board position will be eliminated and replaced by Department Labor Pools</a:t>
            </a:r>
          </a:p>
          <a:p>
            <a:pPr marL="342900" indent="-342900">
              <a:buFont typeface="Arial" panose="020B0604020202020204" pitchFamily="34" charset="0"/>
              <a:buChar char="•"/>
            </a:pPr>
            <a:r>
              <a:rPr lang="en-US" dirty="0"/>
              <a:t>The following will be reviewed during the meeting today:</a:t>
            </a:r>
          </a:p>
          <a:p>
            <a:pPr marL="800100" lvl="1" indent="-342900">
              <a:buFont typeface="Arial" panose="020B0604020202020204" pitchFamily="34" charset="0"/>
              <a:buChar char="•"/>
            </a:pPr>
            <a:r>
              <a:rPr lang="en-US" dirty="0"/>
              <a:t>Specific changes for Extra Board conversion to Labor Pools</a:t>
            </a:r>
          </a:p>
          <a:p>
            <a:pPr marL="800100" lvl="1" indent="-342900">
              <a:buFont typeface="Arial" panose="020B0604020202020204" pitchFamily="34" charset="0"/>
              <a:buChar char="•"/>
            </a:pPr>
            <a:r>
              <a:rPr lang="en-US" dirty="0"/>
              <a:t>Effect on </a:t>
            </a:r>
            <a:r>
              <a:rPr lang="en-US" dirty="0" err="1"/>
              <a:t>Sparehand</a:t>
            </a:r>
            <a:r>
              <a:rPr lang="en-US" dirty="0"/>
              <a:t> position</a:t>
            </a:r>
          </a:p>
          <a:p>
            <a:pPr marL="800100" lvl="1" indent="-342900">
              <a:buFont typeface="Arial" panose="020B0604020202020204" pitchFamily="34" charset="0"/>
              <a:buChar char="•"/>
            </a:pPr>
            <a:r>
              <a:rPr lang="en-US" dirty="0"/>
              <a:t>Review of Departments and Lines of Progression</a:t>
            </a:r>
          </a:p>
          <a:p>
            <a:pPr marL="800100" lvl="1" indent="-342900">
              <a:buFont typeface="Arial" panose="020B0604020202020204" pitchFamily="34" charset="0"/>
              <a:buChar char="•"/>
            </a:pPr>
            <a:r>
              <a:rPr lang="en-US" dirty="0"/>
              <a:t>Changes to the bidding process</a:t>
            </a:r>
          </a:p>
          <a:p>
            <a:pPr marL="800100" lvl="1" indent="-342900">
              <a:buFont typeface="Arial" panose="020B0604020202020204" pitchFamily="34" charset="0"/>
              <a:buChar char="•"/>
            </a:pPr>
            <a:r>
              <a:rPr lang="en-US" dirty="0"/>
              <a:t>Review two bidding examples</a:t>
            </a:r>
          </a:p>
          <a:p>
            <a:pPr marL="800100" lvl="1" indent="-342900">
              <a:buFont typeface="Arial" panose="020B0604020202020204" pitchFamily="34" charset="0"/>
              <a:buChar char="•"/>
            </a:pPr>
            <a:r>
              <a:rPr lang="en-US" dirty="0"/>
              <a:t>Next Steps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54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770"/>
            <a:ext cx="7711580" cy="971024"/>
          </a:xfrm>
        </p:spPr>
        <p:txBody>
          <a:bodyPr>
            <a:noAutofit/>
          </a:bodyPr>
          <a:lstStyle/>
          <a:p>
            <a:r>
              <a:rPr lang="en-US" dirty="0">
                <a:latin typeface="Arial" panose="020B0604020202020204" pitchFamily="34" charset="0"/>
                <a:cs typeface="Arial" panose="020B0604020202020204" pitchFamily="34" charset="0"/>
              </a:rPr>
              <a:t>Conversion to Labor Pool, Lines of Progression (LOP) Changes</a:t>
            </a:r>
          </a:p>
        </p:txBody>
      </p:sp>
      <p:sp>
        <p:nvSpPr>
          <p:cNvPr id="3" name="Content Placeholder 2"/>
          <p:cNvSpPr>
            <a:spLocks noGrp="1"/>
          </p:cNvSpPr>
          <p:nvPr>
            <p:ph idx="1"/>
          </p:nvPr>
        </p:nvSpPr>
        <p:spPr>
          <a:xfrm>
            <a:off x="685799" y="1493240"/>
            <a:ext cx="8340755" cy="4632923"/>
          </a:xfrm>
        </p:spPr>
        <p:txBody>
          <a:bodyPr>
            <a:normAutofit fontScale="85000" lnSpcReduction="10000"/>
          </a:bodyPr>
          <a:lstStyle/>
          <a:p>
            <a:pPr marL="342900" indent="-342900">
              <a:buFont typeface="Arial" panose="020B0604020202020204" pitchFamily="34" charset="0"/>
              <a:buChar char="•"/>
            </a:pPr>
            <a:r>
              <a:rPr lang="en-US" dirty="0"/>
              <a:t>Labor Pools to replace Extra Board and will be dedicated to their departments</a:t>
            </a:r>
          </a:p>
          <a:p>
            <a:pPr marL="342900" indent="-342900">
              <a:buFont typeface="Arial" panose="020B0604020202020204" pitchFamily="34" charset="0"/>
              <a:buChar char="•"/>
            </a:pPr>
            <a:r>
              <a:rPr lang="en-US" dirty="0"/>
              <a:t>Three Departments with associated Labor Pool created (estimated manning): 	</a:t>
            </a:r>
          </a:p>
          <a:p>
            <a:pPr marL="800100" lvl="1" indent="-342900">
              <a:buFont typeface="Arial" panose="020B0604020202020204" pitchFamily="34" charset="0"/>
              <a:buChar char="•"/>
            </a:pPr>
            <a:r>
              <a:rPr lang="en-US" dirty="0"/>
              <a:t>Paper Mill, OCC and Shipping (20 to 24 people in the Labor Pool including </a:t>
            </a:r>
            <a:r>
              <a:rPr lang="en-US" dirty="0" err="1"/>
              <a:t>Sparehands</a:t>
            </a:r>
            <a:r>
              <a:rPr lang="en-US" dirty="0"/>
              <a:t>)</a:t>
            </a:r>
          </a:p>
          <a:p>
            <a:pPr marL="800100" lvl="1" indent="-342900">
              <a:buFont typeface="Arial" panose="020B0604020202020204" pitchFamily="34" charset="0"/>
              <a:buChar char="•"/>
            </a:pPr>
            <a:r>
              <a:rPr lang="en-US" dirty="0"/>
              <a:t>Pulp Mill (16 to 20 people in the Labor Pool)</a:t>
            </a:r>
          </a:p>
          <a:p>
            <a:pPr marL="800100" lvl="1" indent="-342900">
              <a:buFont typeface="Arial" panose="020B0604020202020204" pitchFamily="34" charset="0"/>
              <a:buChar char="•"/>
            </a:pPr>
            <a:r>
              <a:rPr lang="en-US" dirty="0"/>
              <a:t>Power &amp; Recovery (12 to 16 people in the Labor Pool)</a:t>
            </a:r>
          </a:p>
          <a:p>
            <a:pPr marL="342900" indent="-342900">
              <a:buFont typeface="Arial" panose="020B0604020202020204" pitchFamily="34" charset="0"/>
              <a:buChar char="•"/>
            </a:pPr>
            <a:r>
              <a:rPr lang="en-US" dirty="0" err="1"/>
              <a:t>Sparehand</a:t>
            </a:r>
            <a:r>
              <a:rPr lang="en-US" dirty="0"/>
              <a:t> position will be eliminated once all have promoted.  Current </a:t>
            </a:r>
            <a:r>
              <a:rPr lang="en-US" dirty="0" err="1"/>
              <a:t>Sparehands</a:t>
            </a:r>
            <a:r>
              <a:rPr lang="en-US" dirty="0"/>
              <a:t> keep rights they currently have to bid on Junior Paper Tester, Paper Mill Oiler and Starchman</a:t>
            </a:r>
          </a:p>
          <a:p>
            <a:pPr marL="342900" indent="-342900">
              <a:buFont typeface="Arial" panose="020B0604020202020204" pitchFamily="34" charset="0"/>
              <a:buChar char="•"/>
            </a:pPr>
            <a:r>
              <a:rPr lang="en-US" dirty="0"/>
              <a:t>Senior person must ascend the ladder when vacancy occurs</a:t>
            </a:r>
          </a:p>
          <a:p>
            <a:pPr marL="342900" indent="-342900">
              <a:buFont typeface="Arial" panose="020B0604020202020204" pitchFamily="34" charset="0"/>
              <a:buChar char="•"/>
            </a:pPr>
            <a:r>
              <a:rPr lang="en-US" dirty="0"/>
              <a:t>Bleach Plant / Washer Lines   and  Waste Treatment / Recaust/Recovery LOP changes</a:t>
            </a:r>
          </a:p>
          <a:p>
            <a:pPr marL="342900" indent="-342900">
              <a:buFont typeface="Arial" panose="020B0604020202020204" pitchFamily="34" charset="0"/>
              <a:buChar char="•"/>
            </a:pPr>
            <a:r>
              <a:rPr lang="en-US" dirty="0"/>
              <a:t>Freezing must have labor and management approval and employee must demote one level</a:t>
            </a:r>
          </a:p>
          <a:p>
            <a:pPr marL="342900" indent="-342900">
              <a:buFont typeface="Arial" panose="020B0604020202020204" pitchFamily="34" charset="0"/>
              <a:buChar char="•"/>
            </a:pPr>
            <a:r>
              <a:rPr lang="en-US" dirty="0"/>
              <a:t>Yard crew roles will be distributed out into other departments – Utility position created in Chips LOP. Duties split to be discussed with Yard Crew</a:t>
            </a:r>
          </a:p>
          <a:p>
            <a:pPr marL="342900" indent="-342900">
              <a:buFont typeface="Arial" panose="020B0604020202020204" pitchFamily="34" charset="0"/>
              <a:buChar char="•"/>
            </a:pPr>
            <a:r>
              <a:rPr lang="en-US" dirty="0"/>
              <a:t>Split in a Line of Progression – senior employee may declare rights to other side of split at time of move and gain the permanent role when it becomes available</a:t>
            </a:r>
          </a:p>
          <a:p>
            <a:endParaRPr lang="en-US" dirty="0"/>
          </a:p>
          <a:p>
            <a:endParaRPr lang="en-US" dirty="0"/>
          </a:p>
          <a:p>
            <a:pPr marL="2057400" lvl="6" indent="0">
              <a:buNone/>
            </a:pPr>
            <a:endParaRPr lang="en-US" dirty="0"/>
          </a:p>
        </p:txBody>
      </p:sp>
    </p:spTree>
    <p:extLst>
      <p:ext uri="{BB962C8B-B14F-4D97-AF65-F5344CB8AC3E}">
        <p14:creationId xmlns:p14="http://schemas.microsoft.com/office/powerpoint/2010/main" val="352699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3287" y="848861"/>
            <a:ext cx="7517976" cy="4605556"/>
          </a:xfrm>
          <a:prstGeom prst="rect">
            <a:avLst/>
          </a:prstGeom>
        </p:spPr>
      </p:pic>
    </p:spTree>
    <p:extLst>
      <p:ext uri="{BB962C8B-B14F-4D97-AF65-F5344CB8AC3E}">
        <p14:creationId xmlns:p14="http://schemas.microsoft.com/office/powerpoint/2010/main" val="108918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7" name="Picture 6"/>
          <p:cNvPicPr>
            <a:picLocks noChangeAspect="1"/>
          </p:cNvPicPr>
          <p:nvPr/>
        </p:nvPicPr>
        <p:blipFill>
          <a:blip r:embed="rId2"/>
          <a:stretch>
            <a:fillRect/>
          </a:stretch>
        </p:blipFill>
        <p:spPr>
          <a:xfrm>
            <a:off x="1140588" y="857250"/>
            <a:ext cx="6862825" cy="4605556"/>
          </a:xfrm>
          <a:prstGeom prst="rect">
            <a:avLst/>
          </a:prstGeom>
        </p:spPr>
      </p:pic>
    </p:spTree>
    <p:extLst>
      <p:ext uri="{BB962C8B-B14F-4D97-AF65-F5344CB8AC3E}">
        <p14:creationId xmlns:p14="http://schemas.microsoft.com/office/powerpoint/2010/main" val="217656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956" y="957262"/>
            <a:ext cx="7540089" cy="4448918"/>
          </a:xfrm>
          <a:prstGeom prst="rect">
            <a:avLst/>
          </a:prstGeom>
        </p:spPr>
      </p:pic>
    </p:spTree>
    <p:extLst>
      <p:ext uri="{BB962C8B-B14F-4D97-AF65-F5344CB8AC3E}">
        <p14:creationId xmlns:p14="http://schemas.microsoft.com/office/powerpoint/2010/main" val="363203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2693"/>
            <a:ext cx="7772400" cy="606206"/>
          </a:xfrm>
        </p:spPr>
        <p:txBody>
          <a:bodyPr/>
          <a:lstStyle/>
          <a:p>
            <a:r>
              <a:rPr lang="en-US" dirty="0"/>
              <a:t>Bid Process Changes</a:t>
            </a:r>
          </a:p>
        </p:txBody>
      </p:sp>
      <p:sp>
        <p:nvSpPr>
          <p:cNvPr id="3" name="Content Placeholder 2"/>
          <p:cNvSpPr>
            <a:spLocks noGrp="1"/>
          </p:cNvSpPr>
          <p:nvPr>
            <p:ph idx="1"/>
          </p:nvPr>
        </p:nvSpPr>
        <p:spPr>
          <a:xfrm>
            <a:off x="685799" y="1015068"/>
            <a:ext cx="8063917" cy="5111095"/>
          </a:xfrm>
        </p:spPr>
        <p:txBody>
          <a:bodyPr>
            <a:normAutofit/>
          </a:bodyPr>
          <a:lstStyle/>
          <a:p>
            <a:pPr marL="342900" indent="-342900">
              <a:buFont typeface="Arial" panose="020B0604020202020204" pitchFamily="34" charset="0"/>
              <a:buChar char="•"/>
            </a:pPr>
            <a:r>
              <a:rPr lang="en-US" dirty="0"/>
              <a:t>Only people in a permanent position can bid on openings at the bottom of a LOP</a:t>
            </a:r>
          </a:p>
          <a:p>
            <a:pPr marL="800100" lvl="1" indent="-342900">
              <a:buFont typeface="Arial" panose="020B0604020202020204" pitchFamily="34" charset="0"/>
              <a:buChar char="•"/>
            </a:pPr>
            <a:r>
              <a:rPr lang="en-US" dirty="0"/>
              <a:t>Exception for current Extra Board employees hired on or before 7/9/2012 retain the same rights to bid as an employee in a permanent job</a:t>
            </a:r>
          </a:p>
          <a:p>
            <a:pPr marL="800100" lvl="1" indent="-342900">
              <a:buFont typeface="Arial" panose="020B0604020202020204" pitchFamily="34" charset="0"/>
              <a:buChar char="•"/>
            </a:pPr>
            <a:r>
              <a:rPr lang="en-US" dirty="0" err="1"/>
              <a:t>Sparehand</a:t>
            </a:r>
            <a:r>
              <a:rPr lang="en-US" dirty="0"/>
              <a:t> position is not a permanent position</a:t>
            </a:r>
          </a:p>
          <a:p>
            <a:pPr marL="342900" indent="-342900">
              <a:buFont typeface="Arial" panose="020B0604020202020204" pitchFamily="34" charset="0"/>
              <a:buChar char="•"/>
            </a:pPr>
            <a:r>
              <a:rPr lang="en-US" dirty="0"/>
              <a:t>Two bids allowed in a career outside of current department</a:t>
            </a:r>
          </a:p>
          <a:p>
            <a:pPr marL="342900" indent="-342900">
              <a:buFont typeface="Arial" panose="020B0604020202020204" pitchFamily="34" charset="0"/>
              <a:buChar char="•"/>
            </a:pPr>
            <a:r>
              <a:rPr lang="en-US" dirty="0"/>
              <a:t>Unlimited number of bids to LOPs within current department</a:t>
            </a:r>
          </a:p>
          <a:p>
            <a:pPr marL="342900" indent="-342900">
              <a:buFont typeface="Arial" panose="020B0604020202020204" pitchFamily="34" charset="0"/>
              <a:buChar char="•"/>
            </a:pPr>
            <a:r>
              <a:rPr lang="en-US" dirty="0"/>
              <a:t>Two year commitment on successful bids</a:t>
            </a:r>
          </a:p>
          <a:p>
            <a:pPr marL="342900" indent="-342900">
              <a:buFont typeface="Arial" panose="020B0604020202020204" pitchFamily="34" charset="0"/>
              <a:buChar char="•"/>
            </a:pPr>
            <a:r>
              <a:rPr lang="en-US" dirty="0"/>
              <a:t>Existing bids retained and until offered the opportunity at </a:t>
            </a:r>
            <a:r>
              <a:rPr lang="en-US"/>
              <a:t>the position</a:t>
            </a:r>
            <a:endParaRPr lang="en-US" dirty="0"/>
          </a:p>
          <a:p>
            <a:pPr marL="342900" indent="-342900">
              <a:buFont typeface="Arial" panose="020B0604020202020204" pitchFamily="34" charset="0"/>
              <a:buChar char="•"/>
            </a:pPr>
            <a:r>
              <a:rPr lang="en-US" dirty="0"/>
              <a:t>Unsuccessful bids (declined once name on bid list or failure to accept or qualify) cannot bid again for 3 year period</a:t>
            </a:r>
          </a:p>
          <a:p>
            <a:pPr marL="342900" indent="-342900">
              <a:buFont typeface="Arial" panose="020B0604020202020204" pitchFamily="34" charset="0"/>
              <a:buChar char="•"/>
            </a:pPr>
            <a:r>
              <a:rPr lang="en-US" dirty="0"/>
              <a:t>Labor Pool employees offered a permanent position when no employees bid or qualify on a position at the bottom of a LOP</a:t>
            </a:r>
          </a:p>
          <a:p>
            <a:pPr marL="800100" lvl="1" indent="-342900">
              <a:buFont typeface="Arial" panose="020B0604020202020204" pitchFamily="34" charset="0"/>
              <a:buChar char="•"/>
            </a:pPr>
            <a:r>
              <a:rPr lang="en-US" dirty="0"/>
              <a:t>Senior Labor Pool employee can decline the position but junior person must take it</a:t>
            </a:r>
          </a:p>
          <a:p>
            <a:endParaRPr lang="en-US" dirty="0"/>
          </a:p>
          <a:p>
            <a:endParaRPr lang="en-US" dirty="0"/>
          </a:p>
        </p:txBody>
      </p:sp>
    </p:spTree>
    <p:extLst>
      <p:ext uri="{BB962C8B-B14F-4D97-AF65-F5344CB8AC3E}">
        <p14:creationId xmlns:p14="http://schemas.microsoft.com/office/powerpoint/2010/main" val="23612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7772400" cy="589428"/>
          </a:xfrm>
        </p:spPr>
        <p:txBody>
          <a:bodyPr/>
          <a:lstStyle/>
          <a:p>
            <a:r>
              <a:rPr lang="en-US" dirty="0"/>
              <a:t>Bidding Example – OCC Operator</a:t>
            </a:r>
          </a:p>
        </p:txBody>
      </p:sp>
      <p:sp>
        <p:nvSpPr>
          <p:cNvPr id="5" name="Content Placeholder 4"/>
          <p:cNvSpPr>
            <a:spLocks noGrp="1"/>
          </p:cNvSpPr>
          <p:nvPr>
            <p:ph idx="1"/>
          </p:nvPr>
        </p:nvSpPr>
        <p:spPr>
          <a:xfrm>
            <a:off x="685800" y="780176"/>
            <a:ext cx="8156196" cy="5696125"/>
          </a:xfrm>
        </p:spPr>
        <p:txBody>
          <a:bodyPr/>
          <a:lstStyle/>
          <a:p>
            <a:r>
              <a:rPr lang="en-US" dirty="0"/>
              <a:t>OCC Operator Retires.  The following process is used to fill vacancy:</a:t>
            </a:r>
          </a:p>
          <a:p>
            <a:pPr marL="342900" indent="-342900">
              <a:buFont typeface="Arial" panose="020B0604020202020204" pitchFamily="34" charset="0"/>
              <a:buChar char="•"/>
            </a:pPr>
            <a:r>
              <a:rPr lang="en-US" dirty="0"/>
              <a:t>Senior Recycle Assistant moves to Operator</a:t>
            </a:r>
          </a:p>
          <a:p>
            <a:pPr marL="342900" indent="-342900">
              <a:buFont typeface="Arial" panose="020B0604020202020204" pitchFamily="34" charset="0"/>
              <a:buChar char="•"/>
            </a:pPr>
            <a:r>
              <a:rPr lang="en-US" dirty="0"/>
              <a:t>This creates an opening at the Recycle Assistant</a:t>
            </a:r>
          </a:p>
          <a:p>
            <a:pPr marL="342900" indent="-342900">
              <a:buFont typeface="Arial" panose="020B0604020202020204" pitchFamily="34" charset="0"/>
              <a:buChar char="•"/>
            </a:pPr>
            <a:r>
              <a:rPr lang="en-US" dirty="0"/>
              <a:t>Recycle Assistant Position is posted mill wide for people in                   permanent positions to bid on</a:t>
            </a:r>
          </a:p>
          <a:p>
            <a:pPr marL="342900" indent="-342900">
              <a:buFont typeface="Arial" panose="020B0604020202020204" pitchFamily="34" charset="0"/>
              <a:buChar char="•"/>
            </a:pPr>
            <a:r>
              <a:rPr lang="en-US" dirty="0"/>
              <a:t>Senior person that bids will be trained in the position and if                    successful in completing 30 day probationary period this                      is a successful bid with 2 year commitment</a:t>
            </a:r>
          </a:p>
          <a:p>
            <a:pPr marL="800100" lvl="1" indent="-342900">
              <a:buFont typeface="Arial" panose="020B0604020202020204" pitchFamily="34" charset="0"/>
              <a:buChar char="•"/>
            </a:pPr>
            <a:r>
              <a:rPr lang="en-US" dirty="0"/>
              <a:t>If person comes from another department this counts as one of his or her career bids between departments</a:t>
            </a:r>
          </a:p>
          <a:p>
            <a:pPr marL="800100" lvl="1" indent="-342900">
              <a:buFont typeface="Arial" panose="020B0604020202020204" pitchFamily="34" charset="0"/>
              <a:buChar char="•"/>
            </a:pPr>
            <a:r>
              <a:rPr lang="en-US" dirty="0"/>
              <a:t>If from same department, no affect on career moves</a:t>
            </a:r>
          </a:p>
          <a:p>
            <a:pPr marL="342900" indent="-342900">
              <a:buFont typeface="Arial" panose="020B0604020202020204" pitchFamily="34" charset="0"/>
              <a:buChar char="•"/>
            </a:pPr>
            <a:r>
              <a:rPr lang="en-US" dirty="0"/>
              <a:t>If person fails or returns to old position in the 30 day period then the person next on the bid list will be trained and so on</a:t>
            </a:r>
          </a:p>
          <a:p>
            <a:pPr marL="342900" indent="-342900">
              <a:buFont typeface="Arial" panose="020B0604020202020204" pitchFamily="34" charset="0"/>
              <a:buChar char="•"/>
            </a:pPr>
            <a:r>
              <a:rPr lang="en-US" dirty="0"/>
              <a:t>If no permanent person bids on the job or everyone on the list has a failed bid then the position is offered to the senior person in the Paper Mill, OCC and Shipping Labor Pool.  Senior person can decline but junior person will be forced to take the opening</a:t>
            </a:r>
          </a:p>
          <a:p>
            <a:endParaRPr lang="en-US" dirty="0"/>
          </a:p>
        </p:txBody>
      </p:sp>
      <p:pic>
        <p:nvPicPr>
          <p:cNvPr id="2" name="Picture 1"/>
          <p:cNvPicPr>
            <a:picLocks noChangeAspect="1"/>
          </p:cNvPicPr>
          <p:nvPr/>
        </p:nvPicPr>
        <p:blipFill>
          <a:blip r:embed="rId2"/>
          <a:stretch>
            <a:fillRect/>
          </a:stretch>
        </p:blipFill>
        <p:spPr>
          <a:xfrm>
            <a:off x="7798125" y="1087540"/>
            <a:ext cx="1320150" cy="2032000"/>
          </a:xfrm>
          <a:prstGeom prst="rect">
            <a:avLst/>
          </a:prstGeom>
        </p:spPr>
      </p:pic>
    </p:spTree>
    <p:extLst>
      <p:ext uri="{BB962C8B-B14F-4D97-AF65-F5344CB8AC3E}">
        <p14:creationId xmlns:p14="http://schemas.microsoft.com/office/powerpoint/2010/main" val="9994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7772400" cy="589428"/>
          </a:xfrm>
        </p:spPr>
        <p:txBody>
          <a:bodyPr/>
          <a:lstStyle/>
          <a:p>
            <a:r>
              <a:rPr lang="en-US" dirty="0"/>
              <a:t>Bidding Example – Waste Treatment </a:t>
            </a:r>
            <a:r>
              <a:rPr lang="en-US" dirty="0" err="1"/>
              <a:t>Oper</a:t>
            </a:r>
            <a:r>
              <a:rPr lang="en-US" dirty="0"/>
              <a:t>.</a:t>
            </a:r>
          </a:p>
        </p:txBody>
      </p:sp>
      <p:sp>
        <p:nvSpPr>
          <p:cNvPr id="5" name="Content Placeholder 4"/>
          <p:cNvSpPr>
            <a:spLocks noGrp="1"/>
          </p:cNvSpPr>
          <p:nvPr>
            <p:ph idx="1"/>
          </p:nvPr>
        </p:nvSpPr>
        <p:spPr>
          <a:xfrm>
            <a:off x="685800" y="780176"/>
            <a:ext cx="8156196" cy="5696125"/>
          </a:xfrm>
        </p:spPr>
        <p:txBody>
          <a:bodyPr/>
          <a:lstStyle/>
          <a:p>
            <a:r>
              <a:rPr lang="en-US" dirty="0"/>
              <a:t>Waste Treatment Operator (WTO) Retires.  The following process is used to fill vacancy:</a:t>
            </a:r>
          </a:p>
          <a:p>
            <a:pPr marL="342900" indent="-342900">
              <a:buFont typeface="Arial" panose="020B0604020202020204" pitchFamily="34" charset="0"/>
              <a:buChar char="•"/>
            </a:pPr>
            <a:r>
              <a:rPr lang="en-US" dirty="0"/>
              <a:t>Senior Recaust </a:t>
            </a:r>
            <a:r>
              <a:rPr lang="en-US" dirty="0" err="1"/>
              <a:t>Oper</a:t>
            </a:r>
            <a:r>
              <a:rPr lang="en-US" dirty="0"/>
              <a:t>. moves to WTO</a:t>
            </a:r>
          </a:p>
          <a:p>
            <a:pPr marL="342900" indent="-342900">
              <a:buFont typeface="Arial" panose="020B0604020202020204" pitchFamily="34" charset="0"/>
              <a:buChar char="•"/>
            </a:pPr>
            <a:r>
              <a:rPr lang="en-US" dirty="0"/>
              <a:t>Senior Recover Boiler Helper moves to Recaust</a:t>
            </a:r>
          </a:p>
          <a:p>
            <a:pPr marL="800100" lvl="1" indent="-342900">
              <a:buFont typeface="Arial" panose="020B0604020202020204" pitchFamily="34" charset="0"/>
              <a:buChar char="•"/>
            </a:pPr>
            <a:r>
              <a:rPr lang="en-US" dirty="0"/>
              <a:t>If he or she wants the other side at the “Y” then must                                   state declare at the time of the move that  he or she wants the next                            permanent opening at Evaporator Operator</a:t>
            </a:r>
          </a:p>
          <a:p>
            <a:pPr marL="342900" indent="-342900">
              <a:buFont typeface="Arial" panose="020B0604020202020204" pitchFamily="34" charset="0"/>
              <a:buChar char="•"/>
            </a:pPr>
            <a:r>
              <a:rPr lang="en-US" dirty="0"/>
              <a:t>Recovery Boiler Helper position is posted mill wide</a:t>
            </a:r>
          </a:p>
          <a:p>
            <a:pPr marL="342900" indent="-342900">
              <a:buFont typeface="Arial" panose="020B0604020202020204" pitchFamily="34" charset="0"/>
              <a:buChar char="•"/>
            </a:pPr>
            <a:r>
              <a:rPr lang="en-US" dirty="0"/>
              <a:t>Senior person that bids will be trained in the position </a:t>
            </a:r>
          </a:p>
          <a:p>
            <a:pPr marL="800100" lvl="1" indent="-342900">
              <a:buFont typeface="Arial" panose="020B0604020202020204" pitchFamily="34" charset="0"/>
              <a:buChar char="•"/>
            </a:pPr>
            <a:r>
              <a:rPr lang="en-US" dirty="0"/>
              <a:t>If person comes from another department this counts as one of his or her career bids between departments</a:t>
            </a:r>
          </a:p>
          <a:p>
            <a:pPr marL="800100" lvl="1" indent="-342900">
              <a:buFont typeface="Arial" panose="020B0604020202020204" pitchFamily="34" charset="0"/>
              <a:buChar char="•"/>
            </a:pPr>
            <a:r>
              <a:rPr lang="en-US" dirty="0"/>
              <a:t>If from same department, no affect on career moves</a:t>
            </a:r>
          </a:p>
          <a:p>
            <a:pPr marL="342900" indent="-342900">
              <a:buFont typeface="Arial" panose="020B0604020202020204" pitchFamily="34" charset="0"/>
              <a:buChar char="•"/>
            </a:pPr>
            <a:r>
              <a:rPr lang="en-US" dirty="0"/>
              <a:t>If person fails or returns to old position in the 30 day period then the person next on the bid list will be trained and so on</a:t>
            </a:r>
          </a:p>
          <a:p>
            <a:pPr marL="342900" indent="-342900">
              <a:buFont typeface="Arial" panose="020B0604020202020204" pitchFamily="34" charset="0"/>
              <a:buChar char="•"/>
            </a:pPr>
            <a:r>
              <a:rPr lang="en-US" dirty="0"/>
              <a:t>If no permanent person bids on the job or everyone on the list has a failed bid then the position is offered to the senior person in the Power and Recovery Labor Pool.  Senior person can decline but junior person will be forced to take the opening</a:t>
            </a:r>
          </a:p>
          <a:p>
            <a:endParaRPr lang="en-US" dirty="0"/>
          </a:p>
        </p:txBody>
      </p:sp>
      <p:pic>
        <p:nvPicPr>
          <p:cNvPr id="3" name="Picture 2"/>
          <p:cNvPicPr>
            <a:picLocks noChangeAspect="1"/>
          </p:cNvPicPr>
          <p:nvPr/>
        </p:nvPicPr>
        <p:blipFill>
          <a:blip r:embed="rId2"/>
          <a:stretch>
            <a:fillRect/>
          </a:stretch>
        </p:blipFill>
        <p:spPr>
          <a:xfrm>
            <a:off x="6652469" y="1061448"/>
            <a:ext cx="2273416" cy="2153457"/>
          </a:xfrm>
          <a:prstGeom prst="rect">
            <a:avLst/>
          </a:prstGeom>
        </p:spPr>
      </p:pic>
    </p:spTree>
    <p:extLst>
      <p:ext uri="{BB962C8B-B14F-4D97-AF65-F5344CB8AC3E}">
        <p14:creationId xmlns:p14="http://schemas.microsoft.com/office/powerpoint/2010/main" val="28719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WestRock July 1 dsc">
  <a:themeElements>
    <a:clrScheme name="WestRock">
      <a:dk1>
        <a:sysClr val="windowText" lastClr="000000"/>
      </a:dk1>
      <a:lt1>
        <a:sysClr val="window" lastClr="FFFFFF"/>
      </a:lt1>
      <a:dk2>
        <a:srgbClr val="004B87"/>
      </a:dk2>
      <a:lt2>
        <a:srgbClr val="DCDCDC"/>
      </a:lt2>
      <a:accent1>
        <a:srgbClr val="004B87"/>
      </a:accent1>
      <a:accent2>
        <a:srgbClr val="6EC04B"/>
      </a:accent2>
      <a:accent3>
        <a:srgbClr val="007832"/>
      </a:accent3>
      <a:accent4>
        <a:srgbClr val="FF8200"/>
      </a:accent4>
      <a:accent5>
        <a:srgbClr val="FF5000"/>
      </a:accent5>
      <a:accent6>
        <a:srgbClr val="0085CA"/>
      </a:accent6>
      <a:hlink>
        <a:srgbClr val="004B87"/>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FD6D08"/>
          </a:solidFill>
        </a:ln>
        <a:effectLst/>
      </a:spPr>
      <a:bodyPr lIns="182880" tIns="91440" rIns="182880" bIns="91440" rtlCol="0" anchor="ctr"/>
      <a:lstStyle>
        <a:defPPr>
          <a:defRPr sz="160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FD6D08"/>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B439B162F493428AA91F53B6547AA3" ma:contentTypeVersion="0" ma:contentTypeDescription="Create a new document." ma:contentTypeScope="" ma:versionID="332358cdf527bebc9940df08ca7d7a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CDDDC1-9A87-4DF1-ACD9-664F18AA67EB}">
  <ds:schemaRefs>
    <ds:schemaRef ds:uri="http://schemas.microsoft.com/sharepoint/v3/contenttype/forms"/>
  </ds:schemaRefs>
</ds:datastoreItem>
</file>

<file path=customXml/itemProps2.xml><?xml version="1.0" encoding="utf-8"?>
<ds:datastoreItem xmlns:ds="http://schemas.openxmlformats.org/officeDocument/2006/customXml" ds:itemID="{72C71ACB-26B7-441F-B62A-402C196C37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A7C1314-BCBD-41A1-BDA5-9366855820AD}">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14379</TotalTime>
  <Words>801</Words>
  <Application>Microsoft Office PowerPoint</Application>
  <PresentationFormat>On-screen Show (4:3)</PresentationFormat>
  <Paragraphs>64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Lucida Grande</vt:lpstr>
      <vt:lpstr>WestRock July 1 dsc</vt:lpstr>
      <vt:lpstr>WestRock – Tacoma Extra Board Informational Meetings</vt:lpstr>
      <vt:lpstr>Extra Board Informational Meeting Agenda</vt:lpstr>
      <vt:lpstr>Conversion to Labor Pool, Lines of Progression (LOP) Changes</vt:lpstr>
      <vt:lpstr>PowerPoint Presentation</vt:lpstr>
      <vt:lpstr>PowerPoint Presentation</vt:lpstr>
      <vt:lpstr>PowerPoint Presentation</vt:lpstr>
      <vt:lpstr>Bid Process Changes</vt:lpstr>
      <vt:lpstr>Bidding Example – OCC Operator</vt:lpstr>
      <vt:lpstr>Bidding Example – Waste Treatment Oper.</vt:lpstr>
      <vt:lpstr>Next Steps</vt:lpstr>
      <vt:lpstr>PowerPoint Presentation</vt:lpstr>
    </vt:vector>
  </TitlesOfParts>
  <Company>MWV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DEBORAH CORKISH</dc:creator>
  <cp:lastModifiedBy>Mitchell Johnson</cp:lastModifiedBy>
  <cp:revision>115</cp:revision>
  <cp:lastPrinted>2017-01-05T14:53:07Z</cp:lastPrinted>
  <dcterms:created xsi:type="dcterms:W3CDTF">2015-06-25T12:46:22Z</dcterms:created>
  <dcterms:modified xsi:type="dcterms:W3CDTF">2017-04-05T16:27:56Z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0x01010037B439B162F493428AA91F53B6547AA3</vt:lpwstr>
  </property>
</Properties>
</file>